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9"/>
  </p:normalViewPr>
  <p:slideViewPr>
    <p:cSldViewPr snapToGrid="0">
      <p:cViewPr varScale="1">
        <p:scale>
          <a:sx n="119" d="100"/>
          <a:sy n="119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8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0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7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3/11/25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8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2" r:id="rId6"/>
    <p:sldLayoutId id="2147483757" r:id="rId7"/>
    <p:sldLayoutId id="2147483758" r:id="rId8"/>
    <p:sldLayoutId id="2147483759" r:id="rId9"/>
    <p:sldLayoutId id="2147483761" r:id="rId10"/>
    <p:sldLayoutId id="214748376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755197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53CC1-8761-BC22-DCB2-39432A879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65" y="1247140"/>
            <a:ext cx="6404554" cy="3450844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accent3"/>
                </a:solidFill>
                <a:effectLst/>
                <a:latin typeface="Comic Sans MS" panose="030F0902030302020204" pitchFamily="66" charset="0"/>
              </a:rPr>
              <a:t>Phoetry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8A2B0-7DCE-D33A-FE47-B556EFEBA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864" y="4818126"/>
            <a:ext cx="6404555" cy="1268984"/>
          </a:xfrm>
        </p:spPr>
        <p:txBody>
          <a:bodyPr>
            <a:normAutofit/>
          </a:bodyPr>
          <a:lstStyle/>
          <a:p>
            <a:r>
              <a:rPr lang="en-US" dirty="0"/>
              <a:t>Abrianna Chianelli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080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079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8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7E6-99A7-CD6B-ADA4-EAB1B55E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4630210" cy="1550419"/>
          </a:xfrm>
        </p:spPr>
        <p:txBody>
          <a:bodyPr/>
          <a:lstStyle/>
          <a:p>
            <a:r>
              <a:rPr lang="en-US" dirty="0"/>
              <a:t>Leave No Trace</a:t>
            </a:r>
            <a:br>
              <a:rPr lang="en-US" dirty="0"/>
            </a:br>
            <a:r>
              <a:rPr lang="en-US" sz="3200" dirty="0"/>
              <a:t>Maggie Dietz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7108C-DFC9-BF6E-2DB9-9857B154B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711" y="196327"/>
            <a:ext cx="5458908" cy="6465346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Now the flowers are all folded,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And the dark is going by.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The evening is arising …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It is time to rest.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When I am sleeping I find my pillow full of dreams.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They are all new dreams: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No one told them to me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Before I came through the cloud.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They remember the sky, my little dreams,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They have wings, they are quick, they are sweet.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Help me tell my dreams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To the other children,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So that their bread may taste whiter,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So that the milk they drink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May make them think of meadows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In the sky of stars.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Help me give bread to the other children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So that their dreams may come back: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So they will remember what they knew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Before they came through the cloud.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Let me hold their little hands in the dark,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The lonely children,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The babies that have no mothers any more.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Dear God, let me hold up my silver cup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For them to drink,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And tell them the sweetness</a:t>
            </a:r>
            <a:br>
              <a:rPr lang="en-US" sz="1400" dirty="0"/>
            </a:br>
            <a:r>
              <a:rPr lang="en-US" sz="1400" b="0" i="0" dirty="0">
                <a:solidFill>
                  <a:srgbClr val="444444"/>
                </a:solidFill>
                <a:effectLst/>
                <a:latin typeface="Montserrat" pitchFamily="2" charset="77"/>
              </a:rPr>
              <a:t>Of my dreams.</a:t>
            </a:r>
            <a:endParaRPr lang="en-US" sz="1400" b="0" i="0" dirty="0">
              <a:solidFill>
                <a:schemeClr val="bg1"/>
              </a:solidFill>
              <a:effectLst/>
              <a:latin typeface="Poets Electra"/>
            </a:endParaRPr>
          </a:p>
        </p:txBody>
      </p:sp>
    </p:spTree>
    <p:extLst>
      <p:ext uri="{BB962C8B-B14F-4D97-AF65-F5344CB8AC3E}">
        <p14:creationId xmlns:p14="http://schemas.microsoft.com/office/powerpoint/2010/main" val="211777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5A225-DE56-4DBC-80F6-C330D4DD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434" y="1784516"/>
            <a:ext cx="4304254" cy="328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0" i="0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Now the flowers are all folded,</a:t>
            </a:r>
            <a:br>
              <a:rPr lang="en-US" sz="3000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sz="3000" b="0" i="0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And the dark is going by.</a:t>
            </a:r>
            <a:br>
              <a:rPr lang="en-US" sz="3000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sz="3000" b="0" i="0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The evening is arising …</a:t>
            </a:r>
            <a:br>
              <a:rPr lang="en-US" sz="3000" dirty="0">
                <a:latin typeface="Apple Chancery" panose="03020702040506060504" pitchFamily="66" charset="-79"/>
                <a:cs typeface="Apple Chancery" panose="03020702040506060504" pitchFamily="66" charset="-79"/>
              </a:rPr>
            </a:br>
            <a:r>
              <a:rPr lang="en-US" sz="3000" b="0" i="0" dirty="0">
                <a:effectLst/>
                <a:latin typeface="Apple Chancery" panose="03020702040506060504" pitchFamily="66" charset="-79"/>
                <a:cs typeface="Apple Chancery" panose="03020702040506060504" pitchFamily="66" charset="-79"/>
              </a:rPr>
              <a:t>It is time to rest.</a:t>
            </a:r>
          </a:p>
        </p:txBody>
      </p:sp>
      <p:pic>
        <p:nvPicPr>
          <p:cNvPr id="5" name="Picture 4" descr="A bouquet of flowers on a table&#10;&#10;Description automatically generated">
            <a:extLst>
              <a:ext uri="{FF2B5EF4-FFF2-40B4-BE49-F238E27FC236}">
                <a16:creationId xmlns:a16="http://schemas.microsoft.com/office/drawing/2014/main" id="{6AD6AD8A-3D28-0B76-9E28-147DFD5A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01" r="-1" b="19833"/>
          <a:stretch/>
        </p:blipFill>
        <p:spPr>
          <a:xfrm>
            <a:off x="6038059" y="565150"/>
            <a:ext cx="5588782" cy="5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4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2195-6058-5E31-66E8-DA9D1F7F1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86" y="1432285"/>
            <a:ext cx="4018219" cy="4558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i="0" dirty="0">
                <a:effectLst/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  <a:t>When I am sleeping I find my pillow full of dreams.</a:t>
            </a:r>
            <a:br>
              <a:rPr lang="en-US" sz="3000" b="1" dirty="0"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</a:br>
            <a:r>
              <a:rPr lang="en-US" sz="3000" b="1" i="0" dirty="0">
                <a:effectLst/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  <a:t>They are all new dreams:</a:t>
            </a:r>
            <a:br>
              <a:rPr lang="en-US" sz="3000" b="1" dirty="0"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</a:br>
            <a:r>
              <a:rPr lang="en-US" sz="3000" b="1" i="0" dirty="0">
                <a:effectLst/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  <a:t>No one told them to me</a:t>
            </a:r>
            <a:br>
              <a:rPr lang="en-US" sz="3000" b="1" dirty="0"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</a:br>
            <a:r>
              <a:rPr lang="en-US" sz="3000" b="1" i="0" dirty="0">
                <a:effectLst/>
                <a:latin typeface="STHupo" panose="02010800040101010101" pitchFamily="2" charset="-122"/>
                <a:ea typeface="STHupo" panose="02010800040101010101" pitchFamily="2" charset="-122"/>
                <a:cs typeface="OCRB" panose="020F0502020204030204" pitchFamily="34" charset="0"/>
              </a:rPr>
              <a:t>Before I came through the cloud.</a:t>
            </a:r>
            <a:endParaRPr lang="en-US" sz="3000" b="1" dirty="0">
              <a:latin typeface="STHupo" panose="02010800040101010101" pitchFamily="2" charset="-122"/>
              <a:ea typeface="STHupo" panose="02010800040101010101" pitchFamily="2" charset="-122"/>
              <a:cs typeface="OCRB" panose="020F0502020204030204" pitchFamily="34" charset="0"/>
            </a:endParaRPr>
          </a:p>
        </p:txBody>
      </p:sp>
      <p:pic>
        <p:nvPicPr>
          <p:cNvPr id="5" name="Picture 4" descr="A pillow with a design on it&#10;&#10;Description automatically generated">
            <a:extLst>
              <a:ext uri="{FF2B5EF4-FFF2-40B4-BE49-F238E27FC236}">
                <a16:creationId xmlns:a16="http://schemas.microsoft.com/office/drawing/2014/main" id="{B65E3A73-ACAE-FF7E-0202-D2F0E8A1E0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04" r="5514" b="1"/>
          <a:stretch/>
        </p:blipFill>
        <p:spPr>
          <a:xfrm>
            <a:off x="6038059" y="565150"/>
            <a:ext cx="5588782" cy="5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1EEF-0A96-2764-A982-4D2D5D0F9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402" y="458028"/>
            <a:ext cx="4701998" cy="5741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They remember the sky, my little dreams,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They have wings, they are quick, they are sweet.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Help me tell my dreams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To the other children,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So that their bread may taste whiter,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So that the milk they drink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May make them think of meadows</a:t>
            </a:r>
            <a:br>
              <a:rPr lang="en-US" sz="2800" dirty="0">
                <a:latin typeface="Baguet Script" panose="020F0502020204030204" pitchFamily="34" charset="0"/>
                <a:cs typeface="Baguet Script" panose="020F0502020204030204" pitchFamily="34" charset="0"/>
              </a:rPr>
            </a:br>
            <a:r>
              <a:rPr lang="en-US" sz="2800" b="0" i="0" dirty="0">
                <a:effectLst/>
                <a:latin typeface="Baguet Script" panose="020F0502020204030204" pitchFamily="34" charset="0"/>
                <a:cs typeface="Baguet Script" panose="020F0502020204030204" pitchFamily="34" charset="0"/>
              </a:rPr>
              <a:t>In the sky of stars.</a:t>
            </a:r>
            <a:endParaRPr lang="en-US" sz="2800" dirty="0">
              <a:latin typeface="Baguet Script" panose="020F0502020204030204" pitchFamily="34" charset="0"/>
              <a:cs typeface="Baguet Script" panose="020F0502020204030204" pitchFamily="34" charset="0"/>
            </a:endParaRPr>
          </a:p>
        </p:txBody>
      </p:sp>
      <p:pic>
        <p:nvPicPr>
          <p:cNvPr id="5" name="Picture 4" descr="A cloudy sky with a few stars&#10;&#10;Description automatically generated">
            <a:extLst>
              <a:ext uri="{FF2B5EF4-FFF2-40B4-BE49-F238E27FC236}">
                <a16:creationId xmlns:a16="http://schemas.microsoft.com/office/drawing/2014/main" id="{27C85C24-2663-6835-E3A1-910336BD5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23" y="576082"/>
            <a:ext cx="4129362" cy="55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3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68F39-5E8A-844C-A8FD-394F253C1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583CEB-AC2B-2640-94F6-5958E6BC5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D5947-221D-928A-0F4D-410F3293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848" y="1358149"/>
            <a:ext cx="4018219" cy="4141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0" i="0" dirty="0">
                <a:effectLst/>
                <a:latin typeface="Bradley Hand" pitchFamily="2" charset="77"/>
              </a:rPr>
              <a:t>Help me give bread to the other children</a:t>
            </a:r>
            <a:br>
              <a:rPr lang="en-US" sz="3000" dirty="0">
                <a:latin typeface="Bradley Hand" pitchFamily="2" charset="77"/>
              </a:rPr>
            </a:br>
            <a:r>
              <a:rPr lang="en-US" sz="3000" b="0" i="0" dirty="0">
                <a:effectLst/>
                <a:latin typeface="Bradley Hand" pitchFamily="2" charset="77"/>
              </a:rPr>
              <a:t>So that their dreams may come back:</a:t>
            </a:r>
            <a:br>
              <a:rPr lang="en-US" sz="3000" dirty="0">
                <a:latin typeface="Bradley Hand" pitchFamily="2" charset="77"/>
              </a:rPr>
            </a:br>
            <a:r>
              <a:rPr lang="en-US" sz="3000" b="0" i="0" dirty="0">
                <a:effectLst/>
                <a:latin typeface="Bradley Hand" pitchFamily="2" charset="77"/>
              </a:rPr>
              <a:t>So they will remember what they knew</a:t>
            </a:r>
            <a:br>
              <a:rPr lang="en-US" sz="3000" dirty="0">
                <a:latin typeface="Bradley Hand" pitchFamily="2" charset="77"/>
              </a:rPr>
            </a:br>
            <a:r>
              <a:rPr lang="en-US" sz="3000" b="0" i="0" dirty="0">
                <a:effectLst/>
                <a:latin typeface="Bradley Hand" pitchFamily="2" charset="77"/>
              </a:rPr>
              <a:t>Before they came through the cloud.</a:t>
            </a:r>
            <a:endParaRPr lang="en-US" sz="3000" dirty="0">
              <a:latin typeface="Bradley Hand" pitchFamily="2" charset="77"/>
            </a:endParaRPr>
          </a:p>
        </p:txBody>
      </p:sp>
      <p:pic>
        <p:nvPicPr>
          <p:cNvPr id="5" name="Picture 4" descr="Slices of bread on a cutting board&#10;&#10;Description automatically generated">
            <a:extLst>
              <a:ext uri="{FF2B5EF4-FFF2-40B4-BE49-F238E27FC236}">
                <a16:creationId xmlns:a16="http://schemas.microsoft.com/office/drawing/2014/main" id="{89AFCB7F-9A73-DCD8-D925-B75CBD5C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33" r="-1" b="7802"/>
          <a:stretch/>
        </p:blipFill>
        <p:spPr>
          <a:xfrm>
            <a:off x="6038059" y="565150"/>
            <a:ext cx="5588782" cy="57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1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68C70C-E5C4-CD47-888C-FCB3373B6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97320-228E-48F3-BCFA-423F983C8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398" y="566928"/>
            <a:ext cx="1133856" cy="6291072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F0975-851A-4FEC-B19A-6EC12C0D5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8591" y="1"/>
            <a:ext cx="566928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1E2C-AE73-F7CA-2AA9-B0DD995D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12" y="750033"/>
            <a:ext cx="4817285" cy="5157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Let me hold their little hands in the dark,</a:t>
            </a:r>
            <a:br>
              <a:rPr lang="en-US" sz="3000" dirty="0">
                <a:latin typeface="Boucherie Block" panose="020F0502020204030204" pitchFamily="34" charset="0"/>
                <a:cs typeface="Boucherie Block" panose="020F0502020204030204" pitchFamily="34" charset="0"/>
              </a:rPr>
            </a:b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The lonely children,</a:t>
            </a:r>
            <a:br>
              <a:rPr lang="en-US" sz="3000" dirty="0">
                <a:latin typeface="Boucherie Block" panose="020F0502020204030204" pitchFamily="34" charset="0"/>
                <a:cs typeface="Boucherie Block" panose="020F0502020204030204" pitchFamily="34" charset="0"/>
              </a:rPr>
            </a:b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The babies that have no mothers any more.</a:t>
            </a:r>
            <a:br>
              <a:rPr lang="en-US" sz="3000" dirty="0">
                <a:latin typeface="Boucherie Block" panose="020F0502020204030204" pitchFamily="34" charset="0"/>
                <a:cs typeface="Boucherie Block" panose="020F0502020204030204" pitchFamily="34" charset="0"/>
              </a:rPr>
            </a:b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Dear God, let me hold up my silver cup</a:t>
            </a:r>
            <a:br>
              <a:rPr lang="en-US" sz="3000" dirty="0">
                <a:latin typeface="Boucherie Block" panose="020F0502020204030204" pitchFamily="34" charset="0"/>
                <a:cs typeface="Boucherie Block" panose="020F0502020204030204" pitchFamily="34" charset="0"/>
              </a:rPr>
            </a:b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For them to drink,</a:t>
            </a:r>
            <a:br>
              <a:rPr lang="en-US" sz="3000" dirty="0">
                <a:latin typeface="Boucherie Block" panose="020F0502020204030204" pitchFamily="34" charset="0"/>
                <a:cs typeface="Boucherie Block" panose="020F0502020204030204" pitchFamily="34" charset="0"/>
              </a:rPr>
            </a:b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And tell them the sweetness</a:t>
            </a:r>
            <a:br>
              <a:rPr lang="en-US" sz="3000" dirty="0">
                <a:latin typeface="Boucherie Block" panose="020F0502020204030204" pitchFamily="34" charset="0"/>
                <a:cs typeface="Boucherie Block" panose="020F0502020204030204" pitchFamily="34" charset="0"/>
              </a:rPr>
            </a:br>
            <a:r>
              <a:rPr lang="en-US" sz="3000" b="0" i="0" dirty="0">
                <a:effectLst/>
                <a:latin typeface="Boucherie Block" panose="020F0502020204030204" pitchFamily="34" charset="0"/>
                <a:cs typeface="Boucherie Block" panose="020F0502020204030204" pitchFamily="34" charset="0"/>
              </a:rPr>
              <a:t>Of my dreams.</a:t>
            </a:r>
            <a:endParaRPr lang="en-US" sz="3000" dirty="0">
              <a:latin typeface="Boucherie Block" panose="020F0502020204030204" pitchFamily="34" charset="0"/>
              <a:cs typeface="Boucherie Block" panose="020F0502020204030204" pitchFamily="34" charset="0"/>
            </a:endParaRPr>
          </a:p>
        </p:txBody>
      </p:sp>
      <p:pic>
        <p:nvPicPr>
          <p:cNvPr id="5" name="Picture 4" descr="Two metal cups stacked on top of each other&#10;&#10;Description automatically generated">
            <a:extLst>
              <a:ext uri="{FF2B5EF4-FFF2-40B4-BE49-F238E27FC236}">
                <a16:creationId xmlns:a16="http://schemas.microsoft.com/office/drawing/2014/main" id="{951B461C-3265-6406-82A8-49DF31D5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69" y="565154"/>
            <a:ext cx="3482433" cy="55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8069"/>
      </p:ext>
    </p:extLst>
  </p:cSld>
  <p:clrMapOvr>
    <a:masterClrMapping/>
  </p:clrMapOvr>
</p:sld>
</file>

<file path=ppt/theme/theme1.xml><?xml version="1.0" encoding="utf-8"?>
<a:theme xmlns:a="http://schemas.openxmlformats.org/drawingml/2006/main" name="InterweaveVTI">
  <a:themeElements>
    <a:clrScheme name="Interweave-R1">
      <a:dk1>
        <a:srgbClr val="000000"/>
      </a:dk1>
      <a:lt1>
        <a:srgbClr val="FFFFFF"/>
      </a:lt1>
      <a:dk2>
        <a:srgbClr val="292C2D"/>
      </a:dk2>
      <a:lt2>
        <a:srgbClr val="DDDEDD"/>
      </a:lt2>
      <a:accent1>
        <a:srgbClr val="0BA5E8"/>
      </a:accent1>
      <a:accent2>
        <a:srgbClr val="5066E1"/>
      </a:accent2>
      <a:accent3>
        <a:srgbClr val="894EC0"/>
      </a:accent3>
      <a:accent4>
        <a:srgbClr val="E54196"/>
      </a:accent4>
      <a:accent5>
        <a:srgbClr val="BE4449"/>
      </a:accent5>
      <a:accent6>
        <a:srgbClr val="F55822"/>
      </a:accent6>
      <a:hlink>
        <a:srgbClr val="C22DD8"/>
      </a:hlink>
      <a:folHlink>
        <a:srgbClr val="737F82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437</Words>
  <Application>Microsoft Macintosh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STHupo</vt:lpstr>
      <vt:lpstr>Apple Chancery</vt:lpstr>
      <vt:lpstr>Arial</vt:lpstr>
      <vt:lpstr>Avenir Next</vt:lpstr>
      <vt:lpstr>Baguet Script</vt:lpstr>
      <vt:lpstr>Boucherie Block</vt:lpstr>
      <vt:lpstr>Bradley Hand</vt:lpstr>
      <vt:lpstr>Comic Sans MS</vt:lpstr>
      <vt:lpstr>Montserrat</vt:lpstr>
      <vt:lpstr>Neue Haas Grotesk Text Pro</vt:lpstr>
      <vt:lpstr>Poets Electra</vt:lpstr>
      <vt:lpstr>InterweaveVTI</vt:lpstr>
      <vt:lpstr>Phoetry</vt:lpstr>
      <vt:lpstr>Leave No Trace Maggie Dietz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Abrianna Rosa Chianelli</dc:creator>
  <cp:lastModifiedBy>Abrianna Rosa Chianelli</cp:lastModifiedBy>
  <cp:revision>2</cp:revision>
  <dcterms:created xsi:type="dcterms:W3CDTF">2025-03-10T20:30:32Z</dcterms:created>
  <dcterms:modified xsi:type="dcterms:W3CDTF">2025-03-12T19:30:35Z</dcterms:modified>
</cp:coreProperties>
</file>